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8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0" r:id="rId13"/>
    <p:sldId id="271" r:id="rId14"/>
    <p:sldId id="272" r:id="rId15"/>
    <p:sldId id="273" r:id="rId16"/>
    <p:sldId id="274" r:id="rId17"/>
    <p:sldId id="277" r:id="rId18"/>
    <p:sldId id="275" r:id="rId19"/>
    <p:sldId id="278" r:id="rId20"/>
    <p:sldId id="276" r:id="rId21"/>
    <p:sldId id="279" r:id="rId22"/>
    <p:sldId id="280" r:id="rId23"/>
    <p:sldId id="282" r:id="rId24"/>
    <p:sldId id="283" r:id="rId25"/>
    <p:sldId id="266" r:id="rId26"/>
    <p:sldId id="267" r:id="rId27"/>
    <p:sldId id="269" r:id="rId28"/>
    <p:sldId id="26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ovari.yandex.ru/" TargetMode="External"/><Relationship Id="rId7" Type="http://schemas.openxmlformats.org/officeDocument/2006/relationships/hyperlink" Target="http://www.climatech.dp.ua/" TargetMode="External"/><Relationship Id="rId2" Type="http://schemas.openxmlformats.org/officeDocument/2006/relationships/hyperlink" Target="http://www.ru.wikipedia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ybermed.ru/" TargetMode="External"/><Relationship Id="rId5" Type="http://schemas.openxmlformats.org/officeDocument/2006/relationships/hyperlink" Target="http://www.stellagenn.ru/" TargetMode="External"/><Relationship Id="rId4" Type="http://schemas.openxmlformats.org/officeDocument/2006/relationships/hyperlink" Target="http://www.lib.rus.ec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6858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0" dirty="0" smtClean="0"/>
              <a:t>МБОУ «Гимназия №79»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Гравитация</a:t>
            </a:r>
            <a:br>
              <a:rPr lang="ru-RU" dirty="0" smtClean="0"/>
            </a:br>
            <a:r>
              <a:rPr lang="ru-RU" sz="2700" dirty="0" smtClean="0"/>
              <a:t>Проект по физике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96952"/>
            <a:ext cx="6858000" cy="5334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Выполнили: ученики 7А класса</a:t>
            </a:r>
          </a:p>
          <a:p>
            <a:r>
              <a:rPr lang="ru-RU" sz="2000" dirty="0" err="1" smtClean="0"/>
              <a:t>Бригинский</a:t>
            </a:r>
            <a:r>
              <a:rPr lang="ru-RU" sz="2000" dirty="0" smtClean="0"/>
              <a:t> Владислав</a:t>
            </a:r>
          </a:p>
          <a:p>
            <a:r>
              <a:rPr lang="ru-RU" sz="2000" dirty="0" err="1" smtClean="0"/>
              <a:t>Корягин</a:t>
            </a:r>
            <a:r>
              <a:rPr lang="ru-RU" sz="2000" dirty="0" smtClean="0"/>
              <a:t> Андрей</a:t>
            </a:r>
          </a:p>
          <a:p>
            <a:r>
              <a:rPr lang="ru-RU" sz="2000" dirty="0" err="1" smtClean="0"/>
              <a:t>Шумова</a:t>
            </a:r>
            <a:r>
              <a:rPr lang="ru-RU" sz="2000" dirty="0" smtClean="0"/>
              <a:t> Софья</a:t>
            </a:r>
          </a:p>
          <a:p>
            <a:r>
              <a:rPr lang="ru-RU" sz="2000" dirty="0" smtClean="0"/>
              <a:t>Руководитель </a:t>
            </a:r>
            <a:r>
              <a:rPr lang="ru-RU" sz="2000" dirty="0" err="1" smtClean="0"/>
              <a:t>Каптелова</a:t>
            </a:r>
            <a:r>
              <a:rPr lang="ru-RU" sz="2000" dirty="0" smtClean="0"/>
              <a:t> Н.В.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6021288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Барнаул, 2013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Дождь падает на землю благодаря гравитации.</a:t>
            </a:r>
            <a:endParaRPr lang="ru-RU" sz="2800" dirty="0"/>
          </a:p>
        </p:txBody>
      </p:sp>
      <p:pic>
        <p:nvPicPr>
          <p:cNvPr id="4" name="Рисунок 3" descr="Дождь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915816" y="1484784"/>
            <a:ext cx="5784304" cy="4338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sz="2800" dirty="0" smtClean="0"/>
              <a:t>Астероиды падают на Землю</a:t>
            </a:r>
            <a:r>
              <a:rPr lang="en-US" sz="2800" dirty="0" smtClean="0"/>
              <a:t> </a:t>
            </a:r>
            <a:r>
              <a:rPr lang="ru-RU" sz="2800" dirty="0" smtClean="0"/>
              <a:t>из-за гравитации.</a:t>
            </a:r>
          </a:p>
          <a:p>
            <a:endParaRPr lang="ru-RU" dirty="0"/>
          </a:p>
        </p:txBody>
      </p:sp>
      <p:pic>
        <p:nvPicPr>
          <p:cNvPr id="4" name="Рисунок 3" descr="Земля и астероид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5696" y="1786600"/>
            <a:ext cx="6336704" cy="4181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00808" y="548680"/>
            <a:ext cx="7643192" cy="867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Лавины сходят из-за гравитации</a:t>
            </a:r>
            <a:endParaRPr lang="ru-RU" sz="2800" dirty="0"/>
          </a:p>
        </p:txBody>
      </p:sp>
      <p:pic>
        <p:nvPicPr>
          <p:cNvPr id="4" name="Рисунок 3" descr="lavina466x10000_out_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59632" y="1484783"/>
            <a:ext cx="6552728" cy="4359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Морские животные, например киты, из-за выталкивающего действия жидкости менее подвержены гравитации, чем наземные животные.</a:t>
            </a:r>
            <a:endParaRPr lang="ru-RU" sz="2800" dirty="0"/>
          </a:p>
        </p:txBody>
      </p:sp>
      <p:pic>
        <p:nvPicPr>
          <p:cNvPr id="4" name="Рисунок 3" descr="Bankoboev.Ru_kit_v_pryzh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916832"/>
            <a:ext cx="6503193" cy="40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Природа дала человеку вестибулярный аппарат, чтобы человек не был подвержен неврологическим заболеваниям из-за гравитации. </a:t>
            </a:r>
            <a:endParaRPr lang="ru-RU" sz="2800" dirty="0"/>
          </a:p>
        </p:txBody>
      </p:sp>
      <p:pic>
        <p:nvPicPr>
          <p:cNvPr id="4" name="Рисунок 3" descr="ravnovesie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060848"/>
            <a:ext cx="6120680" cy="409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404664"/>
            <a:ext cx="3405064" cy="4741987"/>
          </a:xfrm>
        </p:spPr>
        <p:txBody>
          <a:bodyPr/>
          <a:lstStyle/>
          <a:p>
            <a:pPr>
              <a:buNone/>
            </a:pPr>
            <a:r>
              <a:rPr lang="ru-RU" sz="2800" smtClean="0"/>
              <a:t>  Из-за </a:t>
            </a:r>
            <a:r>
              <a:rPr lang="ru-RU" sz="2800" dirty="0" smtClean="0"/>
              <a:t>гравитации на Земле есть водопады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Водопад-Анхель-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499992" y="404664"/>
            <a:ext cx="4176464" cy="6177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Растения продолжают расти вверх, даже если их корни посажены под наклоном – это называется </a:t>
            </a:r>
            <a:r>
              <a:rPr lang="ru-RU" dirty="0" err="1" smtClean="0"/>
              <a:t>гравитропизм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korengeo5_204133.jpg"/>
          <p:cNvPicPr>
            <a:picLocks noChangeAspect="1"/>
          </p:cNvPicPr>
          <p:nvPr/>
        </p:nvPicPr>
        <p:blipFill>
          <a:blip r:embed="rId2" cstate="print"/>
          <a:srcRect t="9402" b="7521"/>
          <a:stretch>
            <a:fillRect/>
          </a:stretch>
        </p:blipFill>
        <p:spPr>
          <a:xfrm>
            <a:off x="971600" y="1916832"/>
            <a:ext cx="5256583" cy="331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404664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Человек изобрёл гравитационные зерноочистители, которые очень помогают в сельском хозяйстве.</a:t>
            </a:r>
            <a:endParaRPr lang="ru-RU" sz="2800" dirty="0"/>
          </a:p>
        </p:txBody>
      </p:sp>
      <p:pic>
        <p:nvPicPr>
          <p:cNvPr id="4" name="Рисунок 3" descr="13117888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060848"/>
            <a:ext cx="5504033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Человек может стать сильным, если будет качаться, благодаря гравитации.</a:t>
            </a:r>
            <a:endParaRPr lang="ru-RU" sz="2800" dirty="0"/>
          </a:p>
        </p:txBody>
      </p:sp>
      <p:pic>
        <p:nvPicPr>
          <p:cNvPr id="4" name="Рисунок 3" descr="zhim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79712" y="1988840"/>
            <a:ext cx="6541609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Вся архитектура строится на том, чтобы бороться с гравитацией любыми возможными методами.</a:t>
            </a:r>
            <a:endParaRPr lang="ru-RU" sz="2800" dirty="0"/>
          </a:p>
        </p:txBody>
      </p:sp>
      <p:pic>
        <p:nvPicPr>
          <p:cNvPr id="4" name="Рисунок 3" descr="0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3728" y="1916832"/>
            <a:ext cx="6228184" cy="4189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Теория</a:t>
            </a:r>
          </a:p>
          <a:p>
            <a:r>
              <a:rPr lang="ru-RU" sz="2800" dirty="0" smtClean="0"/>
              <a:t>Явления в природе</a:t>
            </a:r>
          </a:p>
          <a:p>
            <a:r>
              <a:rPr lang="ru-RU" sz="2800" dirty="0" smtClean="0"/>
              <a:t>Явления в практике человека</a:t>
            </a:r>
          </a:p>
          <a:p>
            <a:r>
              <a:rPr lang="ru-RU" sz="2800" dirty="0" smtClean="0"/>
              <a:t>Заключение</a:t>
            </a:r>
          </a:p>
          <a:p>
            <a:r>
              <a:rPr lang="ru-RU" sz="2800" dirty="0" smtClean="0"/>
              <a:t>Источники информации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Содержание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Существует гравитационное отопление, которое существенно отличается от водяного (которое у нас в доме), и от газового.</a:t>
            </a:r>
            <a:endParaRPr lang="ru-RU" dirty="0"/>
          </a:p>
        </p:txBody>
      </p:sp>
      <p:pic>
        <p:nvPicPr>
          <p:cNvPr id="4" name="Рисунок 3" descr="hh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4772000" cy="4290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Если бы не было гравитации, нам бы не пришлось пользоваться блоками и рычагами.</a:t>
            </a:r>
            <a:endParaRPr lang="ru-RU" dirty="0"/>
          </a:p>
        </p:txBody>
      </p:sp>
      <p:pic>
        <p:nvPicPr>
          <p:cNvPr id="4" name="Рисунок 3" descr="Pic_47,58.jpg"/>
          <p:cNvPicPr>
            <a:picLocks noChangeAspect="1"/>
          </p:cNvPicPr>
          <p:nvPr/>
        </p:nvPicPr>
        <p:blipFill>
          <a:blip r:embed="rId2" cstate="print"/>
          <a:srcRect b="5023"/>
          <a:stretch>
            <a:fillRect/>
          </a:stretch>
        </p:blipFill>
        <p:spPr>
          <a:xfrm>
            <a:off x="1187624" y="1988839"/>
            <a:ext cx="5256584" cy="3656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88640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Лечение с помощью гравитационного поля - новый способ укрепления разрушенной костной ткани и лечения болезней нижних конечностей, который был открыт учёными из Самары.</a:t>
            </a:r>
            <a:endParaRPr lang="ru-RU" dirty="0"/>
          </a:p>
        </p:txBody>
      </p:sp>
      <p:pic>
        <p:nvPicPr>
          <p:cNvPr id="4" name="Рисунок 3" descr="grav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564904"/>
            <a:ext cx="5544616" cy="3701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436096" y="1052736"/>
            <a:ext cx="3456384" cy="5400600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Существует прибор для измерения силы тяжести, который называется гравиметр</a:t>
            </a:r>
            <a:endParaRPr lang="ru-RU" dirty="0"/>
          </a:p>
        </p:txBody>
      </p:sp>
      <p:pic>
        <p:nvPicPr>
          <p:cNvPr id="5" name="Рисунок 4" descr="Autograv_CG5_P115083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5616" y="476672"/>
            <a:ext cx="4050450" cy="54006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Гравитационные стеллажи используют в химической, косметической и фармацевтической промышленности.</a:t>
            </a:r>
            <a:endParaRPr lang="ru-RU" dirty="0"/>
          </a:p>
        </p:txBody>
      </p:sp>
      <p:pic>
        <p:nvPicPr>
          <p:cNvPr id="5" name="Рисунок 4" descr="gravsh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5696" y="1844824"/>
            <a:ext cx="6894400" cy="4275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sz="2800" dirty="0" smtClean="0"/>
              <a:t>Большинство космодромов строят подальше от полюсов, потому что на полюсах сила тяжести больше, а ближе к экватору меньше, т.к. земля сплюснута с полюсов, а если сила тяжести меньше, то взлетать ракеты и  космические корабли будут легче.</a:t>
            </a:r>
          </a:p>
          <a:p>
            <a:endParaRPr lang="ru-RU" dirty="0"/>
          </a:p>
        </p:txBody>
      </p:sp>
      <p:pic>
        <p:nvPicPr>
          <p:cNvPr id="4" name="Рисунок 3" descr="Космодром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59632" y="3068960"/>
            <a:ext cx="4968552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Спутники, космические корабли движутся на орбите благодаря силе тяжести </a:t>
            </a:r>
            <a:endParaRPr lang="ru-RU" sz="2800" dirty="0"/>
          </a:p>
        </p:txBody>
      </p:sp>
      <p:pic>
        <p:nvPicPr>
          <p:cNvPr id="5" name="Рисунок 4" descr="Спутник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059832" y="1844824"/>
            <a:ext cx="5310590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8964488" cy="4525963"/>
          </a:xfrm>
        </p:spPr>
        <p:txBody>
          <a:bodyPr>
            <a:noAutofit/>
          </a:bodyPr>
          <a:lstStyle/>
          <a:p>
            <a:pPr marL="454025" indent="528638">
              <a:buNone/>
            </a:pPr>
            <a:r>
              <a:rPr lang="ru-RU" sz="2800" dirty="0" smtClean="0"/>
              <a:t>Гравитация – это явление, которое существует во всех уголках  Вселенной.</a:t>
            </a:r>
          </a:p>
          <a:p>
            <a:pPr marL="365125" indent="708025">
              <a:buNone/>
            </a:pPr>
            <a:r>
              <a:rPr lang="ru-RU" sz="2800" dirty="0" smtClean="0"/>
              <a:t>Привычный для нас окружающий мир и формы жизни на Земле и в космосе  сформировались и проявляются в соответствии с существующей гравитацией.</a:t>
            </a:r>
          </a:p>
          <a:p>
            <a:pPr marL="365125" indent="708025">
              <a:buNone/>
            </a:pPr>
            <a:r>
              <a:rPr lang="ru-RU" sz="2800" dirty="0" smtClean="0"/>
              <a:t>Для всех живущих на земле особенно важное значение имеет сила притяжения тел к Земле, т.е. сила тяжести.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www.ru.wikipedia.org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www.slovari.yandex.ru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www.lib.rus.ec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www.stellagenn.ru</a:t>
            </a:r>
            <a:endParaRPr lang="ru-RU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www.cybermed.ru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hlinkClick r:id="rId7"/>
              </a:rPr>
              <a:t>www.climatech.dp.ua</a:t>
            </a:r>
            <a:endParaRPr lang="en-US" dirty="0" smtClean="0"/>
          </a:p>
          <a:p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А.В.Пёрышкин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«Физика, 7 класс»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Гравитация (всемирное тяготение) - это притяжение всех тел Вселенной друг к другу.</a:t>
            </a:r>
          </a:p>
          <a:p>
            <a:r>
              <a:rPr lang="ru-RU" sz="2800" dirty="0" smtClean="0"/>
              <a:t>Английский учёный Исаак Ньютон установил закон всемирного тяготения.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Теория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r>
              <a:rPr lang="ru-RU" i="1" dirty="0" smtClean="0"/>
              <a:t>Два тела притягиваются друг к другу с силой прямо пропорциональной произведению масс  этих тел и обратно пропорциональной квадрату расстояния между ними.</a:t>
            </a:r>
          </a:p>
          <a:p>
            <a:endParaRPr lang="ru-RU" i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 smtClean="0"/>
              <a:t>Закон всемирного тяготения </a:t>
            </a:r>
            <a:endParaRPr lang="ru-RU" sz="4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548680"/>
            <a:ext cx="7920880" cy="122413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  Благодаря гравитации Земля притягивает к себе Луну, а Луна Землю</a:t>
            </a:r>
            <a:endParaRPr lang="ru-RU" sz="2800" dirty="0"/>
          </a:p>
        </p:txBody>
      </p:sp>
      <p:pic>
        <p:nvPicPr>
          <p:cNvPr id="4" name="Рисунок 3" descr="Земля и лун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5736" y="1772816"/>
            <a:ext cx="5492770" cy="4123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476672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Луна притягивает к себе воду в морях и океанах 2 раза в день, вызывая приливы и отливы.</a:t>
            </a:r>
            <a:endParaRPr lang="ru-RU" sz="2800" dirty="0"/>
          </a:p>
        </p:txBody>
      </p:sp>
      <p:pic>
        <p:nvPicPr>
          <p:cNvPr id="4" name="Рисунок 3" descr="Приливы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988840"/>
            <a:ext cx="3816424" cy="4419057"/>
          </a:xfrm>
          <a:prstGeom prst="rect">
            <a:avLst/>
          </a:prstGeom>
        </p:spPr>
      </p:pic>
      <p:pic>
        <p:nvPicPr>
          <p:cNvPr id="5" name="Рисунок 4" descr="Прилив и Отлив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5536" y="1988840"/>
            <a:ext cx="3833124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Благодаря гравитации Солнце притягивает Землю и другие планеты Солнечной системы</a:t>
            </a:r>
            <a:endParaRPr lang="ru-RU" sz="2800" dirty="0"/>
          </a:p>
        </p:txBody>
      </p:sp>
      <p:pic>
        <p:nvPicPr>
          <p:cNvPr id="4" name="Рисунок 3" descr="Солнечная система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11759" y="2276872"/>
            <a:ext cx="6073643" cy="381642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Солнечная система притягивается центром галактики.</a:t>
            </a:r>
            <a:endParaRPr lang="ru-RU" sz="2800" dirty="0"/>
          </a:p>
        </p:txBody>
      </p:sp>
      <p:pic>
        <p:nvPicPr>
          <p:cNvPr id="4" name="Рисунок 3" descr="Галактика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27784" y="1898830"/>
            <a:ext cx="6120680" cy="45905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332656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/>
              <a:t>Всё, что на Земле - притягивается ею, это вода в океанах, города, деревья, воздух и т.д. Если бы не было гравитации, то всё, что есть на Земле, свободно летало.</a:t>
            </a:r>
            <a:endParaRPr lang="ru-RU" sz="2800" dirty="0"/>
          </a:p>
        </p:txBody>
      </p:sp>
      <p:pic>
        <p:nvPicPr>
          <p:cNvPr id="4" name="Рисунок 3" descr="Деревья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276872"/>
            <a:ext cx="4176464" cy="17281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Гор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4437112"/>
            <a:ext cx="3312368" cy="218698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Вод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2852936"/>
            <a:ext cx="3407420" cy="255818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165</TotalTime>
  <Words>493</Words>
  <Application>Microsoft Office PowerPoint</Application>
  <PresentationFormat>Экран (4:3)</PresentationFormat>
  <Paragraphs>54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МБОУ «Гимназия №79»  Гравитация Проект по физике</vt:lpstr>
      <vt:lpstr>Содержание</vt:lpstr>
      <vt:lpstr>Теория</vt:lpstr>
      <vt:lpstr>Закон всемирного тяготения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Заключение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«Гимназия №79» Гравитация Проект по физике</dc:title>
  <cp:lastModifiedBy>1</cp:lastModifiedBy>
  <cp:revision>45</cp:revision>
  <dcterms:modified xsi:type="dcterms:W3CDTF">2013-06-03T15:38:31Z</dcterms:modified>
</cp:coreProperties>
</file>